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63" r:id="rId5"/>
    <p:sldId id="265" r:id="rId6"/>
    <p:sldId id="260" r:id="rId7"/>
    <p:sldId id="267" r:id="rId8"/>
    <p:sldId id="258" r:id="rId9"/>
    <p:sldId id="261" r:id="rId10"/>
    <p:sldId id="262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-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4CB68-EF45-12AC-072E-4115AB775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25848C-6C05-F4E2-8801-CFE244389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501F26-B292-C27B-7DF2-37F2AE768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4C8A-4A7F-4CE7-8E70-42FA150153A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53C496-0BA9-FF63-0EAF-2AEE41562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82971A-5D65-E1CB-2C9B-A7E8A18B4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0A4B-A580-4EC2-9A37-85D1BAB5D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04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C4896-DEBB-1B3F-FA3F-1CEE8AD55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FDE9D5-0DB9-246A-96D0-0C0A272F7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C0F51-0949-D2D2-9633-9B6F93D67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4C8A-4A7F-4CE7-8E70-42FA150153A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B1FB6-795D-1945-A2F9-BD94AF92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DF36C2-082C-BF97-1AA2-5CD64DF77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0A4B-A580-4EC2-9A37-85D1BAB5D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78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074936C-04E1-17AE-42D6-B2A8AA1ED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A16B5B-C120-F608-4891-8595F2522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86C343-83E4-FA2D-EAC3-363EE0BEA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4C8A-4A7F-4CE7-8E70-42FA150153A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83C3EC-E14A-3E41-BDA3-901B654CB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C87356-FBE0-824D-8F4E-4B7F9D30E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0A4B-A580-4EC2-9A37-85D1BAB5D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80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10F04-6D7A-B879-EE08-261531215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25E4E7-A9DB-F340-408A-B11C1B7E9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0CBC8E-63A6-15CB-6796-C7F14636F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4C8A-4A7F-4CE7-8E70-42FA150153A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E7F8B5-99BE-A6C5-DE25-2FF159051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1E5932-39AF-606C-528A-AAFB29A24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0A4B-A580-4EC2-9A37-85D1BAB5D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66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A8C7-AC88-99BE-6021-BDE5F17D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D6F591-6D78-694C-215E-B891BBF73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2FA1E1-0C9A-BB8B-DB4D-4F837C6F5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4C8A-4A7F-4CE7-8E70-42FA150153A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F6A825-2F66-8036-3470-D7575B314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951943-42B4-C3B5-23EB-3B57EF437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0A4B-A580-4EC2-9A37-85D1BAB5D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98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23E7B-A609-82BE-9FCC-49D2953D3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5655CA-ED66-AA33-F77C-C1BA3A65AB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764DD4-3B81-7F4D-67C8-411674F7A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2AB05-FC93-4113-834B-F065A7D75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4C8A-4A7F-4CE7-8E70-42FA150153A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5D1040-0B15-C7DD-623B-47976361F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000B22-5144-7B37-515B-473AFA582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0A4B-A580-4EC2-9A37-85D1BAB5D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66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812AF-5065-3665-A887-A65DC9D60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778F39-FACC-8D99-77B6-BF6F54A8A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1C3199-D9E7-1D06-C06A-7209D37F1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02DAF1-622C-1DF5-8D54-9CF0E3445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08F75B2-7770-C261-E3C8-862A5DEE9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35A288-E4F7-5550-6ED3-9B61DCB0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4C8A-4A7F-4CE7-8E70-42FA150153A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A81B57-DBE9-8EFF-BE32-4D6246637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9A332D-5893-BC57-6D67-C275D1A7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0A4B-A580-4EC2-9A37-85D1BAB5D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427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8969F-944C-E0FB-374A-AA42ED2A5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53A628-779A-7446-ADC7-21AD76D72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4C8A-4A7F-4CE7-8E70-42FA150153A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2A3176-78F1-ABDB-42DC-4B89D5DEE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03FA016-443A-079B-F8E8-8A7F2A991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0A4B-A580-4EC2-9A37-85D1BAB5D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610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748F9F-C0F4-30B0-76A8-30E2551F1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4C8A-4A7F-4CE7-8E70-42FA150153A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818B86-EF21-789D-E2D7-CCBA92206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7C5AF8-51C3-3337-7CC7-73C0108AE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0A4B-A580-4EC2-9A37-85D1BAB5D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125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DF908E-8761-5A45-C30A-6B6B13873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CB6A35-E389-3082-02CF-F868F7E32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64AB89-8E8F-3F18-E2E4-1E8A7492A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F8DFFF-0AD4-6D82-F859-EDA5A125E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4C8A-4A7F-4CE7-8E70-42FA150153A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CC715B-6C08-557A-ABD7-061C5B97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AC34F7-79B7-1BDF-203D-6F679F001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0A4B-A580-4EC2-9A37-85D1BAB5D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41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31A6C-3838-7293-83A6-59166AB92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C785950-2EC9-1832-57C4-C93D413FCA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D6EA6D-0166-E09C-1FE9-255DE2A0D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5644EF-EAA1-2843-3A71-0FAABAC1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4C8A-4A7F-4CE7-8E70-42FA150153A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497608-D727-6F31-AE76-F9CAAD4D7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680E4C-8211-A02C-572C-65ED53D8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0A4B-A580-4EC2-9A37-85D1BAB5D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59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DC56D-4FC2-AA9F-14D7-6D752412C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B68ADA-B57C-5757-6687-FA4727196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96966B-EE1E-0980-07C0-9C6D479F7C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84C8A-4A7F-4CE7-8E70-42FA150153A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D91509-0059-4328-916A-982BE99E8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F20521-5773-565A-A578-A979333DC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90A4B-A580-4EC2-9A37-85D1BAB5D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87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EFEB9-EF27-FB7D-6A30-934064B67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831" y="1714058"/>
            <a:ext cx="10388337" cy="2387600"/>
          </a:xfrm>
          <a:ln w="952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sz="15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ФОТО-ОТЧЕТ</a:t>
            </a:r>
            <a:endParaRPr lang="ru-RU" sz="15300" dirty="0"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1B1C5B-D149-F3B1-5951-C7657C4D9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15681"/>
            <a:ext cx="9144000" cy="1655762"/>
          </a:xfrm>
        </p:spPr>
        <p:txBody>
          <a:bodyPr>
            <a:noAutofit/>
          </a:bodyPr>
          <a:lstStyle/>
          <a:p>
            <a:r>
              <a:rPr lang="ru-RU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«Июнь – 202</a:t>
            </a:r>
            <a:r>
              <a:rPr lang="en-US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ru-RU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br>
              <a:rPr lang="ru-RU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sz="7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D055B1-2415-EB31-F54B-BA8932AB9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6" y="386557"/>
            <a:ext cx="2726582" cy="6585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53A7A9-1D74-9178-782C-B02B3A3B49F8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4628560" y="-188536"/>
            <a:ext cx="8129725" cy="966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34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D504C-0130-59F9-2832-C0BC6319A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Работы по благоустройству набережной.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DC5C2FE-AAB4-266F-BACD-A9DC01D63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430" y="1859324"/>
            <a:ext cx="3457441" cy="45955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E325F9-656D-4542-3BE4-2735BDB9D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174" y="1885836"/>
            <a:ext cx="3457441" cy="46070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E63805-7141-07DE-DD7F-9BB6423D1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9918" y="1859324"/>
            <a:ext cx="3761263" cy="460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BE75B2-93CB-AB6B-8C75-685F88BEB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Ремонт шлагбаума.</a:t>
            </a:r>
            <a:br>
              <a:rPr lang="ru-RU" dirty="0"/>
            </a:br>
            <a:r>
              <a:rPr lang="ru-RU" dirty="0"/>
              <a:t>Корпус 2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A36E574-DE30-A2A3-E84F-F25BCBB758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636" y="1690688"/>
            <a:ext cx="3685972" cy="5124596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D4775669-7BA0-26CA-F8BF-8944CDC752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6393" y="1690688"/>
            <a:ext cx="3860831" cy="5124596"/>
          </a:xfrm>
        </p:spPr>
      </p:pic>
    </p:spTree>
    <p:extLst>
      <p:ext uri="{BB962C8B-B14F-4D97-AF65-F5344CB8AC3E}">
        <p14:creationId xmlns:p14="http://schemas.microsoft.com/office/powerpoint/2010/main" val="1961989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7D999-AA91-B5A7-7D3D-C7B657650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Помывка остекления нижних козырьков.</a:t>
            </a:r>
            <a:br>
              <a:rPr lang="ru-RU" dirty="0"/>
            </a:br>
            <a:r>
              <a:rPr lang="ru-RU" dirty="0"/>
              <a:t>Корпус 1.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80274B5-493C-C143-0B39-BA44582E09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8" y="1825625"/>
            <a:ext cx="3708744" cy="435133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33256BB-538A-62CC-6A46-9962C52BF6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511" y="1825625"/>
            <a:ext cx="3708745" cy="435133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EE7CFB-C3E2-31A7-E480-4FA9C6981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655" y="1825625"/>
            <a:ext cx="36089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98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B5F69-DE01-006A-3440-ADB71EC23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Работы по благоустройству въездной зоны.</a:t>
            </a:r>
            <a:br>
              <a:rPr lang="ru-RU" dirty="0"/>
            </a:br>
            <a:r>
              <a:rPr lang="ru-RU" dirty="0"/>
              <a:t>Корпус 2.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0B70BD-389E-E062-1877-6F81BA03D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7F461D4-E761-284B-1063-9A5ED76C84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60" y="1690688"/>
            <a:ext cx="3591499" cy="4804682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2EAE087F-4BAD-4D3F-8D19-7D53274F96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3639D332-DF0F-998A-DF3C-9EDD2BA77E0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50" y="1690688"/>
            <a:ext cx="3591499" cy="4804682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E9DFA6-2B99-B1E7-5004-18629B38A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99" y="1681163"/>
            <a:ext cx="3591499" cy="480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68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5CAA3-351D-C354-76F5-FDA4902E6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Покраска кашпо для растений и других элементов благоустройства.</a:t>
            </a:r>
            <a:br>
              <a:rPr lang="ru-RU" dirty="0"/>
            </a:br>
            <a:r>
              <a:rPr lang="ru-RU" dirty="0"/>
              <a:t>Корпус 1 и 2.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BD5959-EBDA-B824-4B49-48FB24297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1" y="1913640"/>
            <a:ext cx="3533838" cy="47275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5C8DA3-0D15-AC8E-A8F0-AE2CD6707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095" y="1913640"/>
            <a:ext cx="3533838" cy="47275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20DD07-28E3-0498-2153-88B81DA2D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610" y="1913640"/>
            <a:ext cx="3533839" cy="472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4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2A39A-C20E-C8C0-436F-68DA4164F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272" y="516336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   С уважением и заботой о вас, </a:t>
            </a:r>
            <a:br>
              <a:rPr lang="ru-RU" dirty="0"/>
            </a:br>
            <a:r>
              <a:rPr lang="ru-RU" dirty="0"/>
              <a:t>ТСН «</a:t>
            </a:r>
            <a:r>
              <a:rPr lang="ru-RU" dirty="0" err="1"/>
              <a:t>Роял</a:t>
            </a:r>
            <a:r>
              <a:rPr lang="ru-RU" dirty="0"/>
              <a:t> Парк» и ООО «УК» Сервис </a:t>
            </a:r>
            <a:r>
              <a:rPr lang="ru-RU" sz="4300" dirty="0"/>
              <a:t>Экспресс</a:t>
            </a:r>
          </a:p>
        </p:txBody>
      </p:sp>
    </p:spTree>
    <p:extLst>
      <p:ext uri="{BB962C8B-B14F-4D97-AF65-F5344CB8AC3E}">
        <p14:creationId xmlns:p14="http://schemas.microsoft.com/office/powerpoint/2010/main" val="4016460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4D161-621D-0896-AFBD-41C54A7F7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Ремонт въездных ворот на территорию. </a:t>
            </a:r>
            <a:br>
              <a:rPr lang="ru-RU" sz="4000" dirty="0"/>
            </a:br>
            <a:r>
              <a:rPr lang="ru-RU" sz="4000" dirty="0"/>
              <a:t>Корпус 2.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9F3FC1F-FF14-5DA4-6882-752FA7FC1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144" y="2207525"/>
            <a:ext cx="3421930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128471-D2D6-74A4-6EE9-6D6AC99C3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2574" y="2207525"/>
            <a:ext cx="3327662" cy="43513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AEB994-1A1A-9B5D-8232-278F629E2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159" y="2207525"/>
            <a:ext cx="33276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96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8E511-C967-3AF5-527D-C21530EBA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Прочистка ливневки на парковке.</a:t>
            </a:r>
            <a:br>
              <a:rPr lang="ru-RU" sz="4000" dirty="0"/>
            </a:br>
            <a:r>
              <a:rPr lang="ru-RU" sz="4000" dirty="0"/>
              <a:t>Корпус 2</a:t>
            </a:r>
            <a:r>
              <a:rPr lang="en-US" sz="4000" dirty="0"/>
              <a:t>, </a:t>
            </a:r>
            <a:r>
              <a:rPr lang="ru-RU" sz="4000" dirty="0"/>
              <a:t>строение Д.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EF384D6-4A3F-5A3A-88F0-5812C8026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650" y="1957543"/>
            <a:ext cx="4262124" cy="51549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CAF650-71F7-8DA0-EBE5-2B92BB142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9338" y="1957543"/>
            <a:ext cx="4094012" cy="538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29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8A94E-8C86-07F2-A612-6E8080EB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Ремонт плитки.</a:t>
            </a:r>
            <a:br>
              <a:rPr lang="ru-RU" sz="4000" dirty="0"/>
            </a:br>
            <a:r>
              <a:rPr lang="ru-RU" sz="4000" dirty="0"/>
              <a:t> Корпус 1, 4 парадная, 1 этаж.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D1AA131-68AD-8B02-321F-B91656082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513" y="2058888"/>
            <a:ext cx="3263503" cy="41435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72BC3-4A24-D7E0-9DD6-B5F6C6E13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4971" y="2058888"/>
            <a:ext cx="3097924" cy="41435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11349C-E137-F643-E62A-19DFE43FD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4706" y="2058888"/>
            <a:ext cx="3097925" cy="414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31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65E33-7EDB-954C-0E87-5298C163E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Ремонт кашпо при въезде на территорию. </a:t>
            </a:r>
            <a:br>
              <a:rPr lang="ru-RU" sz="4000" dirty="0"/>
            </a:br>
            <a:r>
              <a:rPr lang="ru-RU" sz="4000" dirty="0"/>
              <a:t>Корпус 2.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2F3D64A-508B-3820-91CF-FD0546568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640" y="1835410"/>
            <a:ext cx="4187106" cy="48561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416299-95AE-DF75-F2C7-A6D7871A1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5953" y="1835411"/>
            <a:ext cx="3917482" cy="485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87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23519-F76C-B59E-E0BA-8C432DE20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Обновление разметки на парковках.</a:t>
            </a:r>
            <a:br>
              <a:rPr lang="ru-RU" sz="4000" dirty="0"/>
            </a:br>
            <a:r>
              <a:rPr lang="ru-RU" sz="4000" dirty="0"/>
              <a:t>Корпус 1 и 2.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929086F-2FD3-686D-3F28-3A38CF66D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728" y="1766158"/>
            <a:ext cx="3572100" cy="46831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36D165-055F-F431-CD81-36A517AC7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364" y="1766159"/>
            <a:ext cx="3572100" cy="46831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EDBB0E-58A6-6FB0-79A2-AD7723030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00" y="1766161"/>
            <a:ext cx="3501352" cy="468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3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23519-F76C-B59E-E0BA-8C432DE20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Покраска полов ИТП.</a:t>
            </a:r>
            <a:br>
              <a:rPr lang="ru-RU" sz="4000" dirty="0"/>
            </a:br>
            <a:r>
              <a:rPr lang="ru-RU" sz="4000" dirty="0"/>
              <a:t>Корпус 1 и 2.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929086F-2FD3-686D-3F28-3A38CF66D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010" y="1690685"/>
            <a:ext cx="3722196" cy="46831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36D165-055F-F431-CD81-36A517AC7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4769" y="1690685"/>
            <a:ext cx="3512328" cy="46831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1CE6D8-CE0E-E128-14A6-000A23577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660" y="1690684"/>
            <a:ext cx="3512330" cy="468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90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6F1B6-8EC0-9FC3-6C25-0189A163F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Ремонт каната на детской площадке.</a:t>
            </a:r>
            <a:br>
              <a:rPr lang="ru-RU" sz="4000" dirty="0"/>
            </a:br>
            <a:r>
              <a:rPr lang="ru-RU" sz="4000" dirty="0"/>
              <a:t> Корпус 2.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03BE656-7596-B12E-C60E-0E2AD0533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5078" y="1908918"/>
            <a:ext cx="3524339" cy="47277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DE4707-0E94-E016-4D80-0F4BA9395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9338" y="1908918"/>
            <a:ext cx="3533964" cy="47277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09A7F8-4550-8929-3975-F044434683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09"/>
          <a:stretch/>
        </p:blipFill>
        <p:spPr>
          <a:xfrm>
            <a:off x="362583" y="1908919"/>
            <a:ext cx="3844979" cy="47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23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1273A-B15B-3067-4DAF-EF067A354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Работы по благоустройству территории. </a:t>
            </a:r>
            <a:br>
              <a:rPr lang="ru-RU" sz="4000" dirty="0"/>
            </a:br>
            <a:r>
              <a:rPr lang="ru-RU" sz="4000" dirty="0"/>
              <a:t>Корпус 1 и 2.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8BFEA70-4518-0C85-D6F8-C3BC82E53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13915" r="7236" b="6334"/>
          <a:stretch/>
        </p:blipFill>
        <p:spPr>
          <a:xfrm>
            <a:off x="8339391" y="2169214"/>
            <a:ext cx="3518364" cy="45709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F3074E-9BEF-12E1-61E0-B70F8369C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7743" y="2181461"/>
            <a:ext cx="3518364" cy="4676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34AE63-00AA-65CD-84B9-BF72964CFB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" t="-1386" r="5902" b="14875"/>
          <a:stretch/>
        </p:blipFill>
        <p:spPr>
          <a:xfrm>
            <a:off x="334245" y="2097750"/>
            <a:ext cx="3720215" cy="476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562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164</Words>
  <Application>Microsoft Office PowerPoint</Application>
  <PresentationFormat>Широкоэкранный</PresentationFormat>
  <Paragraphs>16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ФОТО-ОТЧЕТ</vt:lpstr>
      <vt:lpstr>Ремонт въездных ворот на территорию.  Корпус 2.</vt:lpstr>
      <vt:lpstr>Прочистка ливневки на парковке. Корпус 2, строение Д. </vt:lpstr>
      <vt:lpstr>Ремонт плитки.  Корпус 1, 4 парадная, 1 этаж. </vt:lpstr>
      <vt:lpstr>Ремонт кашпо при въезде на территорию.  Корпус 2.</vt:lpstr>
      <vt:lpstr>Обновление разметки на парковках. Корпус 1 и 2.</vt:lpstr>
      <vt:lpstr>Покраска полов ИТП. Корпус 1 и 2.</vt:lpstr>
      <vt:lpstr>Ремонт каната на детской площадке.  Корпус 2.</vt:lpstr>
      <vt:lpstr>Работы по благоустройству территории.  Корпус 1 и 2.</vt:lpstr>
      <vt:lpstr>Работы по благоустройству набережной. </vt:lpstr>
      <vt:lpstr>Ремонт шлагбаума. Корпус 2</vt:lpstr>
      <vt:lpstr>Помывка остекления нижних козырьков. Корпус 1.</vt:lpstr>
      <vt:lpstr>Работы по благоустройству въездной зоны. Корпус 2.</vt:lpstr>
      <vt:lpstr>Покраска кашпо для растений и других элементов благоустройства. Корпус 1 и 2.</vt:lpstr>
      <vt:lpstr>    С уважением и заботой о вас,  ТСН «Роял Парк» и ООО «УК» Сервис Экспресс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ФОТО-ОТЧЕТ</dc:title>
  <dc:creator>Администратор 2 ЖК Royal Park</dc:creator>
  <cp:lastModifiedBy>Администратор 2 ЖК Royal Park</cp:lastModifiedBy>
  <cp:revision>30</cp:revision>
  <dcterms:created xsi:type="dcterms:W3CDTF">2024-03-24T14:05:33Z</dcterms:created>
  <dcterms:modified xsi:type="dcterms:W3CDTF">2024-06-30T14:54:01Z</dcterms:modified>
</cp:coreProperties>
</file>